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77" r:id="rId5"/>
    <p:sldId id="270" r:id="rId6"/>
    <p:sldId id="265" r:id="rId7"/>
    <p:sldId id="262" r:id="rId8"/>
    <p:sldId id="267" r:id="rId9"/>
    <p:sldId id="275" r:id="rId10"/>
    <p:sldId id="276" r:id="rId11"/>
    <p:sldId id="278" r:id="rId12"/>
    <p:sldId id="279" r:id="rId13"/>
    <p:sldId id="273" r:id="rId14"/>
    <p:sldId id="27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vr" initials="c" lastIdx="1" clrIdx="0">
    <p:extLst>
      <p:ext uri="{19B8F6BF-5375-455C-9EA6-DF929625EA0E}">
        <p15:presenceInfo xmlns:p15="http://schemas.microsoft.com/office/powerpoint/2012/main" userId="S::jsbvr@mndpt.onmicrosoft.com::6d2ac334-ee38-4612-8104-5f7e36c940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7F9"/>
    <a:srgbClr val="EFDBC7"/>
    <a:srgbClr val="E0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282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2021-07-30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develop-app.com/ko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F2010-D3ED-40A0-B8AF-2F480764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49741-B0D8-4CA3-BFEC-B0E14750B689}"/>
              </a:ext>
            </a:extLst>
          </p:cNvPr>
          <p:cNvSpPr txBox="1"/>
          <p:nvPr/>
        </p:nvSpPr>
        <p:spPr>
          <a:xfrm>
            <a:off x="4522493" y="793373"/>
            <a:ext cx="3147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6">
                    <a:lumMod val="50000"/>
                  </a:schemeClr>
                </a:solidFill>
              </a:rPr>
              <a:t>Changlo.</a:t>
            </a:r>
            <a:endParaRPr lang="ko-KR" altLang="en-US" sz="5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EA3B9D8C-02BA-47F9-9CF5-716A3F5D721E}"/>
              </a:ext>
            </a:extLst>
          </p:cNvPr>
          <p:cNvSpPr/>
          <p:nvPr/>
        </p:nvSpPr>
        <p:spPr>
          <a:xfrm>
            <a:off x="2763520" y="701040"/>
            <a:ext cx="6695440" cy="1107996"/>
          </a:xfrm>
          <a:prstGeom prst="bracketPair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03479F-3DA5-4CF5-9DA8-A540B0736090}"/>
              </a:ext>
            </a:extLst>
          </p:cNvPr>
          <p:cNvCxnSpPr/>
          <p:nvPr/>
        </p:nvCxnSpPr>
        <p:spPr>
          <a:xfrm>
            <a:off x="4488343" y="6014720"/>
            <a:ext cx="32004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814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D332A-ECC8-4A87-90FF-0311AFCDF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" r="1" b="13884"/>
          <a:stretch/>
        </p:blipFill>
        <p:spPr>
          <a:xfrm rot="430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DEC24D-4B20-4192-8F2A-6F8BE9C7F483}"/>
              </a:ext>
            </a:extLst>
          </p:cNvPr>
          <p:cNvSpPr txBox="1"/>
          <p:nvPr/>
        </p:nvSpPr>
        <p:spPr>
          <a:xfrm>
            <a:off x="5586013" y="4839821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완성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!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플레이 장면입니다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36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150">
              <a:srgbClr val="EBEBEB"/>
            </a:gs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15EC2BC-81E4-49BE-B5AC-7AE738A02DE9}"/>
              </a:ext>
            </a:extLst>
          </p:cNvPr>
          <p:cNvGrpSpPr/>
          <p:nvPr/>
        </p:nvGrpSpPr>
        <p:grpSpPr>
          <a:xfrm>
            <a:off x="363099" y="960582"/>
            <a:ext cx="11286775" cy="4706151"/>
            <a:chOff x="1181100" y="1162520"/>
            <a:chExt cx="9829800" cy="3918409"/>
          </a:xfrm>
        </p:grpSpPr>
        <p:sp>
          <p:nvSpPr>
            <p:cNvPr id="6" name="양쪽 대괄호 5">
              <a:extLst>
                <a:ext uri="{FF2B5EF4-FFF2-40B4-BE49-F238E27FC236}">
                  <a16:creationId xmlns:a16="http://schemas.microsoft.com/office/drawing/2014/main" id="{040B38BC-F227-4AAB-890C-2D2498D3A233}"/>
                </a:ext>
              </a:extLst>
            </p:cNvPr>
            <p:cNvSpPr/>
            <p:nvPr/>
          </p:nvSpPr>
          <p:spPr>
            <a:xfrm>
              <a:off x="4112260" y="2731481"/>
              <a:ext cx="5103305" cy="1388459"/>
            </a:xfrm>
            <a:prstGeom prst="bracketPair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469D04-4255-4E62-8FA5-2609E9B3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100" y="1162520"/>
              <a:ext cx="9829800" cy="391840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AA744E8-1A49-45F9-882A-9AE515F32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967090">
              <a:off x="3573321" y="1338222"/>
              <a:ext cx="2703213" cy="167092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13785C-B2D6-40E2-BB03-39EA30C97E99}"/>
                </a:ext>
              </a:extLst>
            </p:cNvPr>
            <p:cNvSpPr txBox="1"/>
            <p:nvPr/>
          </p:nvSpPr>
          <p:spPr>
            <a:xfrm rot="20128786">
              <a:off x="4352250" y="1567584"/>
              <a:ext cx="2092788" cy="538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HY그래픽M" panose="02030600000101010101" pitchFamily="18" charset="-127"/>
                  <a:ea typeface="HY그래픽M" panose="02030600000101010101" pitchFamily="18" charset="-127"/>
                </a:rPr>
                <a:t>코딩을 잘 몰라도 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endParaRPr>
            </a:p>
            <a:p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HY그래픽M" panose="02030600000101010101" pitchFamily="18" charset="-127"/>
                  <a:ea typeface="HY그래픽M" panose="02030600000101010101" pitchFamily="18" charset="-127"/>
                </a:rPr>
                <a:t>만들 수 있어요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HY그래픽M" panose="02030600000101010101" pitchFamily="18" charset="-127"/>
                  <a:ea typeface="HY그래픽M" panose="02030600000101010101" pitchFamily="18" charset="-127"/>
                </a:rPr>
                <a:t>~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DEC24D-4B20-4192-8F2A-6F8BE9C7F483}"/>
              </a:ext>
            </a:extLst>
          </p:cNvPr>
          <p:cNvSpPr txBox="1"/>
          <p:nvPr/>
        </p:nvSpPr>
        <p:spPr>
          <a:xfrm rot="182644">
            <a:off x="5535467" y="3899103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플레이 장면입니다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976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6333DB-33DF-408A-B5BC-CE7A2F81C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1415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5B10D1-4A97-4C78-A2EA-345E12615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156" y="0"/>
            <a:ext cx="3315163" cy="6858000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64DEC24D-4B20-4192-8F2A-6F8BE9C7F483}"/>
              </a:ext>
            </a:extLst>
          </p:cNvPr>
          <p:cNvSpPr txBox="1"/>
          <p:nvPr/>
        </p:nvSpPr>
        <p:spPr>
          <a:xfrm>
            <a:off x="690510" y="2228671"/>
            <a:ext cx="5715000" cy="1200329"/>
          </a:xfrm>
          <a:prstGeom prst="rect">
            <a:avLst/>
          </a:prstGeom>
          <a:noFill/>
          <a:ln>
            <a:noFill/>
          </a:ln>
          <a:effectLst>
            <a:outerShdw blurRad="381000" dist="50800" dir="5400000" sx="153000" sy="153000" algn="ctr" rotWithShape="0">
              <a:schemeClr val="accent3">
                <a:lumMod val="75000"/>
                <a:alpha val="6000"/>
              </a:scheme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코딩에 대한 지식이</a:t>
            </a:r>
            <a:endParaRPr lang="en-US" altLang="ko-KR" sz="3600" dirty="0">
              <a:solidFill>
                <a:schemeClr val="accent3">
                  <a:lumMod val="50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3600" dirty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거의 필요 없어요</a:t>
            </a:r>
            <a:r>
              <a:rPr lang="en-US" altLang="ko-KR" sz="3600" dirty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~!</a:t>
            </a:r>
            <a:endParaRPr lang="ko-KR" altLang="en-US" sz="3600" dirty="0">
              <a:solidFill>
                <a:schemeClr val="accent3">
                  <a:lumMod val="50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14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3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926454" y="3492495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빈페이지</a:t>
            </a:r>
          </a:p>
        </p:txBody>
      </p:sp>
    </p:spTree>
    <p:extLst>
      <p:ext uri="{BB962C8B-B14F-4D97-AF65-F5344CB8AC3E}">
        <p14:creationId xmlns:p14="http://schemas.microsoft.com/office/powerpoint/2010/main" val="410594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33012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4737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570165F-A5FB-4D51-A967-8F1896099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24061"/>
              </p:ext>
            </p:extLst>
          </p:nvPr>
        </p:nvGraphicFramePr>
        <p:xfrm>
          <a:off x="1732670" y="1461346"/>
          <a:ext cx="9880209" cy="4849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340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29340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293403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60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ABC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ABC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ABC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DB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121633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263056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POINT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ELEMENT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ELEMENT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606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 Text Here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3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 dirty="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 dirty="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676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88F024-3B05-4709-95C3-BFF122853DEA}"/>
              </a:ext>
            </a:extLst>
          </p:cNvPr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72367-AA7E-4909-A4EC-6C0118703851}"/>
              </a:ext>
            </a:extLst>
          </p:cNvPr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54AF7-5DB3-49B6-A110-0FDEF60EA50E}"/>
              </a:ext>
            </a:extLst>
          </p:cNvPr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4CE80B-3E84-4753-929E-AE15BE39E932}"/>
              </a:ext>
            </a:extLst>
          </p:cNvPr>
          <p:cNvGrpSpPr/>
          <p:nvPr/>
        </p:nvGrpSpPr>
        <p:grpSpPr>
          <a:xfrm>
            <a:off x="1493520" y="2052320"/>
            <a:ext cx="4180584" cy="523220"/>
            <a:chOff x="1493520" y="2052320"/>
            <a:chExt cx="418058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1F752E-6A6C-4D58-A608-3BC6FA229866}"/>
                </a:ext>
              </a:extLst>
            </p:cNvPr>
            <p:cNvSpPr txBox="1"/>
            <p:nvPr/>
          </p:nvSpPr>
          <p:spPr>
            <a:xfrm>
              <a:off x="2260990" y="2052320"/>
              <a:ext cx="3413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코딩청년단 소개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FADB78-60E5-4D58-875C-9883F8E48778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018A34-FD97-4724-8D9E-C494A7888188}"/>
              </a:ext>
            </a:extLst>
          </p:cNvPr>
          <p:cNvGrpSpPr/>
          <p:nvPr/>
        </p:nvGrpSpPr>
        <p:grpSpPr>
          <a:xfrm>
            <a:off x="1493520" y="3051676"/>
            <a:ext cx="4180584" cy="523220"/>
            <a:chOff x="1493520" y="2052320"/>
            <a:chExt cx="4180584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38AB51-447F-4C98-8995-5EA8ACE2ECD9}"/>
                </a:ext>
              </a:extLst>
            </p:cNvPr>
            <p:cNvSpPr txBox="1"/>
            <p:nvPr/>
          </p:nvSpPr>
          <p:spPr>
            <a:xfrm>
              <a:off x="2260990" y="2052320"/>
              <a:ext cx="3413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코딩청년단 조건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4A0371-26CF-4DC6-A07A-17350099C7B0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ECBE1C-F2E7-413C-A2A8-AEA7B7CE3D1F}"/>
              </a:ext>
            </a:extLst>
          </p:cNvPr>
          <p:cNvGrpSpPr/>
          <p:nvPr/>
        </p:nvGrpSpPr>
        <p:grpSpPr>
          <a:xfrm>
            <a:off x="1493520" y="4051032"/>
            <a:ext cx="2696203" cy="523220"/>
            <a:chOff x="1493520" y="2052320"/>
            <a:chExt cx="2696203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0260C-13E5-4E4E-8704-8A03B553DC33}"/>
                </a:ext>
              </a:extLst>
            </p:cNvPr>
            <p:cNvSpPr txBox="1"/>
            <p:nvPr/>
          </p:nvSpPr>
          <p:spPr>
            <a:xfrm>
              <a:off x="2260990" y="205232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600" dirty="0">
                  <a:solidFill>
                    <a:schemeClr val="accent6">
                      <a:lumMod val="75000"/>
                    </a:schemeClr>
                  </a:solidFill>
                </a:rPr>
                <a:t>빈페이지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1D036A-03F9-47CC-BE3D-F3EFFF8C0CA3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</p:grpSp>
      <p:pic>
        <p:nvPicPr>
          <p:cNvPr id="8" name="그림 7" descr="컵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1276C52E-EA36-4F47-81A4-95D161AC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3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2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컵, 실내, 커피이(가) 표시된 사진&#10;&#10;자동 생성된 설명">
            <a:extLst>
              <a:ext uri="{FF2B5EF4-FFF2-40B4-BE49-F238E27FC236}">
                <a16:creationId xmlns:a16="http://schemas.microsoft.com/office/drawing/2014/main" id="{E018E9F8-6C5A-4E34-B24E-9BD429CE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1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015948" y="3492495"/>
            <a:ext cx="4160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코딩청년단 소개</a:t>
            </a:r>
          </a:p>
        </p:txBody>
      </p:sp>
    </p:spTree>
    <p:extLst>
      <p:ext uri="{BB962C8B-B14F-4D97-AF65-F5344CB8AC3E}">
        <p14:creationId xmlns:p14="http://schemas.microsoft.com/office/powerpoint/2010/main" val="1332926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2626C60-C9B5-4654-BF72-0B625DD5A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49" y="1941793"/>
            <a:ext cx="3865951" cy="3895165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16BFDC08-AA1F-43BC-AF72-7F118B30B566}"/>
              </a:ext>
            </a:extLst>
          </p:cNvPr>
          <p:cNvSpPr/>
          <p:nvPr/>
        </p:nvSpPr>
        <p:spPr>
          <a:xfrm>
            <a:off x="8337175" y="929342"/>
            <a:ext cx="2013697" cy="1552575"/>
          </a:xfrm>
          <a:prstGeom prst="wedgeEllipseCallou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C31ED45-E2C2-482E-B9E4-0190802B6024}"/>
              </a:ext>
            </a:extLst>
          </p:cNvPr>
          <p:cNvSpPr/>
          <p:nvPr/>
        </p:nvSpPr>
        <p:spPr>
          <a:xfrm>
            <a:off x="1534724" y="1197797"/>
            <a:ext cx="2295525" cy="1552575"/>
          </a:xfrm>
          <a:prstGeom prst="wedgeRoundRectCallout">
            <a:avLst>
              <a:gd name="adj1" fmla="val -6383"/>
              <a:gd name="adj2" fmla="val 70006"/>
              <a:gd name="adj3" fmla="val 16667"/>
            </a:avLst>
          </a:prstGeom>
          <a:solidFill>
            <a:srgbClr val="C3E7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F86403-59B0-4503-A7CA-569FB49A85F5}"/>
              </a:ext>
            </a:extLst>
          </p:cNvPr>
          <p:cNvSpPr txBox="1"/>
          <p:nvPr/>
        </p:nvSpPr>
        <p:spPr>
          <a:xfrm>
            <a:off x="1676078" y="1424628"/>
            <a:ext cx="20128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게임이 끝나고 컴퓨터를 종료하면</a:t>
            </a:r>
          </a:p>
          <a:p>
            <a:r>
              <a:rPr lang="ko-KR" altLang="en-US" sz="1400" dirty="0"/>
              <a:t>마음 한켠이 불편한데</a:t>
            </a:r>
            <a:r>
              <a:rPr lang="en-US" altLang="ko-KR" sz="1400" dirty="0"/>
              <a:t>,, </a:t>
            </a:r>
            <a:r>
              <a:rPr lang="ko-KR" altLang="en-US" sz="1400" dirty="0"/>
              <a:t>게임을 끊을 수 없으니 어쩌죠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844DB-53A4-455C-BD62-97950737BFC2}"/>
              </a:ext>
            </a:extLst>
          </p:cNvPr>
          <p:cNvSpPr txBox="1"/>
          <p:nvPr/>
        </p:nvSpPr>
        <p:spPr>
          <a:xfrm>
            <a:off x="8272594" y="1197797"/>
            <a:ext cx="2128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그러면</a:t>
            </a:r>
            <a:r>
              <a:rPr lang="en-US" altLang="ko-KR" sz="1500" dirty="0"/>
              <a:t>...</a:t>
            </a:r>
          </a:p>
          <a:p>
            <a:pPr algn="ctr"/>
            <a:r>
              <a:rPr lang="ko-KR" altLang="en-US" sz="1500" dirty="0"/>
              <a:t>게임을 스스로</a:t>
            </a:r>
            <a:endParaRPr lang="en-US" altLang="ko-KR" sz="1500" dirty="0"/>
          </a:p>
          <a:p>
            <a:pPr algn="ctr"/>
            <a:r>
              <a:rPr lang="ko-KR" altLang="en-US" sz="1500" dirty="0"/>
              <a:t>만들어보는건</a:t>
            </a:r>
            <a:endParaRPr lang="en-US" altLang="ko-KR" sz="1500" dirty="0"/>
          </a:p>
          <a:p>
            <a:pPr algn="ctr"/>
            <a:r>
              <a:rPr lang="ko-KR" altLang="en-US" sz="1500" dirty="0"/>
              <a:t>어때요</a:t>
            </a:r>
            <a:r>
              <a:rPr lang="en-US" altLang="ko-KR" sz="1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002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EC5EA091-4984-4EDA-878A-ADA93E42337F}"/>
              </a:ext>
            </a:extLst>
          </p:cNvPr>
          <p:cNvSpPr/>
          <p:nvPr/>
        </p:nvSpPr>
        <p:spPr>
          <a:xfrm>
            <a:off x="739147" y="1889617"/>
            <a:ext cx="3301225" cy="33012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BED8FE39-AF8D-4947-AE5C-603A8F03F891}"/>
              </a:ext>
            </a:extLst>
          </p:cNvPr>
          <p:cNvSpPr/>
          <p:nvPr/>
        </p:nvSpPr>
        <p:spPr>
          <a:xfrm>
            <a:off x="4445387" y="1889617"/>
            <a:ext cx="3301225" cy="3301225"/>
          </a:xfrm>
          <a:prstGeom prst="ellipse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DE1B8741-A51F-44B4-B6A9-FD019A240DCE}"/>
              </a:ext>
            </a:extLst>
          </p:cNvPr>
          <p:cNvSpPr/>
          <p:nvPr/>
        </p:nvSpPr>
        <p:spPr>
          <a:xfrm>
            <a:off x="8100120" y="1889616"/>
            <a:ext cx="3301225" cy="33012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코딩청년단 소개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189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코딩청년단에 오면 좋은점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pic>
        <p:nvPicPr>
          <p:cNvPr id="7" name="그래픽 6" descr="차">
            <a:extLst>
              <a:ext uri="{FF2B5EF4-FFF2-40B4-BE49-F238E27FC236}">
                <a16:creationId xmlns:a16="http://schemas.microsoft.com/office/drawing/2014/main" id="{CDEB753B-6A84-43D0-89FC-81B799C44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2258" y="2326664"/>
            <a:ext cx="2336423" cy="2336423"/>
          </a:xfrm>
          <a:prstGeom prst="rect">
            <a:avLst/>
          </a:prstGeom>
        </p:spPr>
      </p:pic>
      <p:sp>
        <p:nvSpPr>
          <p:cNvPr id="385" name="TextBox 384">
            <a:extLst>
              <a:ext uri="{FF2B5EF4-FFF2-40B4-BE49-F238E27FC236}">
                <a16:creationId xmlns:a16="http://schemas.microsoft.com/office/drawing/2014/main" id="{6E4C14D1-EE34-45E5-92C7-C9C9B397D366}"/>
              </a:ext>
            </a:extLst>
          </p:cNvPr>
          <p:cNvSpPr txBox="1"/>
          <p:nvPr/>
        </p:nvSpPr>
        <p:spPr>
          <a:xfrm>
            <a:off x="8645686" y="5751926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친구같은 팀내 분위기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728BC7E-E4B6-4E02-A7A1-3C3C9620AD36}"/>
              </a:ext>
            </a:extLst>
          </p:cNvPr>
          <p:cNvSpPr txBox="1"/>
          <p:nvPr/>
        </p:nvSpPr>
        <p:spPr>
          <a:xfrm>
            <a:off x="1457499" y="5808872"/>
            <a:ext cx="1864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각종 음료 제공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8F019F5-4EE7-4DE6-B970-E739FFBDE94E}"/>
              </a:ext>
            </a:extLst>
          </p:cNvPr>
          <p:cNvSpPr txBox="1"/>
          <p:nvPr/>
        </p:nvSpPr>
        <p:spPr>
          <a:xfrm>
            <a:off x="5453129" y="580887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2">
                    <a:lumMod val="75000"/>
                  </a:schemeClr>
                </a:solidFill>
              </a:rPr>
              <a:t>탄력근무제</a:t>
            </a:r>
          </a:p>
        </p:txBody>
      </p:sp>
      <p:pic>
        <p:nvPicPr>
          <p:cNvPr id="9" name="그래픽 8" descr="자녀 윤곽선">
            <a:extLst>
              <a:ext uri="{FF2B5EF4-FFF2-40B4-BE49-F238E27FC236}">
                <a16:creationId xmlns:a16="http://schemas.microsoft.com/office/drawing/2014/main" id="{79CE338A-9475-41EF-AC3A-DA1EB08A9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0715" y="2326664"/>
            <a:ext cx="2439761" cy="2439761"/>
          </a:xfrm>
          <a:prstGeom prst="rect">
            <a:avLst/>
          </a:prstGeom>
        </p:spPr>
      </p:pic>
      <p:pic>
        <p:nvPicPr>
          <p:cNvPr id="14" name="그래픽 13" descr="체크리스트 윤곽선">
            <a:extLst>
              <a:ext uri="{FF2B5EF4-FFF2-40B4-BE49-F238E27FC236}">
                <a16:creationId xmlns:a16="http://schemas.microsoft.com/office/drawing/2014/main" id="{4C5C1390-E621-4D6C-AE31-DD2F539D5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3895" y="2434798"/>
            <a:ext cx="2120153" cy="21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벽, 테이블, 의자이(가) 표시된 사진&#10;&#10;자동 생성된 설명">
            <a:extLst>
              <a:ext uri="{FF2B5EF4-FFF2-40B4-BE49-F238E27FC236}">
                <a16:creationId xmlns:a16="http://schemas.microsoft.com/office/drawing/2014/main" id="{E1CBDC60-6465-4E36-98E5-4358E897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2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4015948" y="3492495"/>
            <a:ext cx="4160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코딩청년단 조건</a:t>
            </a:r>
          </a:p>
        </p:txBody>
      </p:sp>
    </p:spTree>
    <p:extLst>
      <p:ext uri="{BB962C8B-B14F-4D97-AF65-F5344CB8AC3E}">
        <p14:creationId xmlns:p14="http://schemas.microsoft.com/office/powerpoint/2010/main" val="113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코딩청년단 조건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5678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누구나 할 수 있어요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FC75AC-D458-4D93-8BB3-9A1F6C45A89F}"/>
              </a:ext>
            </a:extLst>
          </p:cNvPr>
          <p:cNvGrpSpPr/>
          <p:nvPr/>
        </p:nvGrpSpPr>
        <p:grpSpPr>
          <a:xfrm>
            <a:off x="523240" y="2047240"/>
            <a:ext cx="11145520" cy="3469953"/>
            <a:chOff x="497840" y="1920240"/>
            <a:chExt cx="11944048" cy="371856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C3CB938-726E-4B24-AD7A-C2B4DDA8CBA0}"/>
                </a:ext>
              </a:extLst>
            </p:cNvPr>
            <p:cNvSpPr/>
            <p:nvPr/>
          </p:nvSpPr>
          <p:spPr>
            <a:xfrm>
              <a:off x="497840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9C261C-9FB2-4166-B9C8-F8E1AFF5D1D5}"/>
                </a:ext>
              </a:extLst>
            </p:cNvPr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F207EE4-B06A-46C4-93B4-6E4685BA138B}"/>
                </a:ext>
              </a:extLst>
            </p:cNvPr>
            <p:cNvSpPr/>
            <p:nvPr/>
          </p:nvSpPr>
          <p:spPr>
            <a:xfrm>
              <a:off x="8723328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7D15D1-0D27-486D-8930-BBCA221C15E1}"/>
              </a:ext>
            </a:extLst>
          </p:cNvPr>
          <p:cNvSpPr txBox="1"/>
          <p:nvPr/>
        </p:nvSpPr>
        <p:spPr>
          <a:xfrm>
            <a:off x="9536954" y="575192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열정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0773D-4533-4960-8AC6-3FE0B8DA120A}"/>
              </a:ext>
            </a:extLst>
          </p:cNvPr>
          <p:cNvSpPr txBox="1"/>
          <p:nvPr/>
        </p:nvSpPr>
        <p:spPr>
          <a:xfrm>
            <a:off x="1630623" y="5808872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검색능력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F8CAE-15E6-4AF5-9288-D552BD1B2B96}"/>
              </a:ext>
            </a:extLst>
          </p:cNvPr>
          <p:cNvSpPr txBox="1"/>
          <p:nvPr/>
        </p:nvSpPr>
        <p:spPr>
          <a:xfrm>
            <a:off x="5594193" y="5808872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</a:rPr>
              <a:t>창의력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57A7D0-3F54-4B08-B10F-785D57D34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99" y="2949286"/>
            <a:ext cx="1665859" cy="16658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D4E2D23-DD14-4E4E-AAF4-D827A5A8D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00" y="2749065"/>
            <a:ext cx="1866080" cy="18660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7735F55-D88B-4092-A719-A472ECEA4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53" y="2749065"/>
            <a:ext cx="1946748" cy="19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8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7522F-ED52-4B4D-87C5-51B789A7A520}"/>
              </a:ext>
            </a:extLst>
          </p:cNvPr>
          <p:cNvSpPr txBox="1"/>
          <p:nvPr/>
        </p:nvSpPr>
        <p:spPr>
          <a:xfrm>
            <a:off x="1732670" y="136882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tx2">
                    <a:lumMod val="75000"/>
                  </a:schemeClr>
                </a:solidFill>
              </a:rPr>
              <a:t>코딩청년단 조건</a:t>
            </a:r>
            <a:r>
              <a:rPr lang="en-US" altLang="ko-KR" sz="2000" spc="600" dirty="0">
                <a:solidFill>
                  <a:schemeClr val="tx2">
                    <a:lumMod val="75000"/>
                  </a:schemeClr>
                </a:solidFill>
              </a:rPr>
              <a:t>,</a:t>
            </a:r>
            <a:endParaRPr lang="ko-KR" altLang="en-US" sz="2000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547152"/>
            <a:ext cx="71897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게임을 플레이하는 대신에</a:t>
            </a:r>
            <a:endParaRPr lang="en-US" altLang="ko-KR" sz="4000" b="1" spc="6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내가 직접 만들어본다면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E67250E-191D-49AB-A14C-385B15EB4684}"/>
              </a:ext>
            </a:extLst>
          </p:cNvPr>
          <p:cNvGrpSpPr/>
          <p:nvPr/>
        </p:nvGrpSpPr>
        <p:grpSpPr>
          <a:xfrm>
            <a:off x="645693" y="2326664"/>
            <a:ext cx="3669550" cy="3694353"/>
            <a:chOff x="1131097" y="1121487"/>
            <a:chExt cx="3669550" cy="3694353"/>
          </a:xfrm>
        </p:grpSpPr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E0465767-8587-42D0-A106-7686C5214139}"/>
                </a:ext>
              </a:extLst>
            </p:cNvPr>
            <p:cNvSpPr/>
            <p:nvPr/>
          </p:nvSpPr>
          <p:spPr>
            <a:xfrm>
              <a:off x="1131097" y="2326664"/>
              <a:ext cx="1404489" cy="2489176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33F0F17A-7418-4071-9233-F0CAC18CE3D4}"/>
                </a:ext>
              </a:extLst>
            </p:cNvPr>
            <p:cNvSpPr/>
            <p:nvPr/>
          </p:nvSpPr>
          <p:spPr>
            <a:xfrm>
              <a:off x="1743821" y="1121487"/>
              <a:ext cx="2320179" cy="3694353"/>
            </a:xfrm>
            <a:prstGeom prst="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D724E969-E557-4E77-8674-BD7284EB86BF}"/>
                </a:ext>
              </a:extLst>
            </p:cNvPr>
            <p:cNvSpPr/>
            <p:nvPr/>
          </p:nvSpPr>
          <p:spPr>
            <a:xfrm>
              <a:off x="3054771" y="3159760"/>
              <a:ext cx="1745876" cy="1656080"/>
            </a:xfrm>
            <a:prstGeom prst="triangle">
              <a:avLst/>
            </a:prstGeom>
            <a:solidFill>
              <a:srgbClr val="EFDBC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7A1FE76-674F-4E34-BE33-0D3848E4FD53}"/>
              </a:ext>
            </a:extLst>
          </p:cNvPr>
          <p:cNvSpPr txBox="1"/>
          <p:nvPr/>
        </p:nvSpPr>
        <p:spPr>
          <a:xfrm>
            <a:off x="4874283" y="3298137"/>
            <a:ext cx="7125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가입 조건은 간단해요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번부터 천천히 따라해보세요</a:t>
            </a:r>
            <a:r>
              <a:rPr lang="en-US" altLang="ko-KR" dirty="0"/>
              <a:t>^^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1. </a:t>
            </a:r>
            <a:r>
              <a:rPr lang="ko-KR" altLang="en-US" dirty="0"/>
              <a:t>위 사이트에 접속한다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2. </a:t>
            </a:r>
            <a:r>
              <a:rPr lang="ko-KR" altLang="en-US" dirty="0"/>
              <a:t>내 마음대로 게임을 제작한다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3. </a:t>
            </a:r>
            <a:r>
              <a:rPr lang="ko-KR" altLang="en-US" dirty="0"/>
              <a:t>다운로드하여 </a:t>
            </a:r>
            <a:r>
              <a:rPr lang="en-US" altLang="ko-KR" dirty="0"/>
              <a:t>ibbtechllc@gmail.com </a:t>
            </a:r>
            <a:r>
              <a:rPr lang="ko-KR" altLang="en-US" dirty="0"/>
              <a:t>로 전송</a:t>
            </a: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4. </a:t>
            </a:r>
            <a:r>
              <a:rPr lang="ko-KR" altLang="en-US" dirty="0"/>
              <a:t>합격 통보를 기다린다</a:t>
            </a:r>
            <a:endParaRPr lang="en-US" altLang="ko-KR" dirty="0"/>
          </a:p>
        </p:txBody>
      </p:sp>
      <p:sp>
        <p:nvSpPr>
          <p:cNvPr id="29" name="양쪽 대괄호 28">
            <a:extLst>
              <a:ext uri="{FF2B5EF4-FFF2-40B4-BE49-F238E27FC236}">
                <a16:creationId xmlns:a16="http://schemas.microsoft.com/office/drawing/2014/main" id="{555FFFA6-0539-45CF-BBB3-A8A3BA89864F}"/>
              </a:ext>
            </a:extLst>
          </p:cNvPr>
          <p:cNvSpPr/>
          <p:nvPr/>
        </p:nvSpPr>
        <p:spPr>
          <a:xfrm>
            <a:off x="4947920" y="2092960"/>
            <a:ext cx="6978390" cy="999567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36C12-CF63-4A88-8E12-63923135BF0A}"/>
              </a:ext>
            </a:extLst>
          </p:cNvPr>
          <p:cNvSpPr txBox="1"/>
          <p:nvPr/>
        </p:nvSpPr>
        <p:spPr>
          <a:xfrm>
            <a:off x="5770115" y="2164196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hlinkClick r:id="rId2"/>
              </a:rPr>
              <a:t>https://gdevelop-app.com/ko/</a:t>
            </a:r>
            <a:endParaRPr lang="en-US" altLang="ko-KR" sz="2400" dirty="0"/>
          </a:p>
          <a:p>
            <a:pPr algn="ctr"/>
            <a:r>
              <a:rPr lang="ko-KR" altLang="en-US" sz="2400" dirty="0"/>
              <a:t>게임 제작 사이트</a:t>
            </a:r>
            <a:endParaRPr lang="en-US" altLang="ko-KR" sz="2400" dirty="0"/>
          </a:p>
          <a:p>
            <a:pPr algn="ctr"/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069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E7FCC80-DA91-43AA-9428-26312E388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8" r="8901" b="1"/>
          <a:stretch/>
        </p:blipFill>
        <p:spPr>
          <a:xfrm>
            <a:off x="20" y="-1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그림 6" descr="차기 Pusheen">
            <a:extLst>
              <a:ext uri="{FF2B5EF4-FFF2-40B4-BE49-F238E27FC236}">
                <a16:creationId xmlns:a16="http://schemas.microsoft.com/office/drawing/2014/main" id="{8098F7F9-F714-4B13-916F-852376A52D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9" r="2" b="5775"/>
          <a:stretch/>
        </p:blipFill>
        <p:spPr>
          <a:xfrm>
            <a:off x="5139611" y="1176922"/>
            <a:ext cx="3756739" cy="3319375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ln w="158750">
            <a:solidFill>
              <a:schemeClr val="bg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5E264E-798E-49CD-8744-8F5706178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8354">
            <a:off x="1859049" y="3789856"/>
            <a:ext cx="3352822" cy="20724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92B831-E78C-4EFC-A2CA-DB7B7B8B3AE3}"/>
              </a:ext>
            </a:extLst>
          </p:cNvPr>
          <p:cNvSpPr txBox="1"/>
          <p:nvPr/>
        </p:nvSpPr>
        <p:spPr>
          <a:xfrm>
            <a:off x="2154777" y="4683739"/>
            <a:ext cx="4186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사이트에 접속해서 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게임을 만들어요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!!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067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TM10237562[[fn=발전 테마]]</Template>
  <TotalTime>183</TotalTime>
  <Words>217</Words>
  <Application>Microsoft Office PowerPoint</Application>
  <PresentationFormat>와이드스크린</PresentationFormat>
  <Paragraphs>81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HY그래픽M</vt:lpstr>
      <vt:lpstr>HY엽서M</vt:lpstr>
      <vt:lpstr>나눔스퀘어</vt:lpstr>
      <vt:lpstr>나눔스퀘어 Bold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임민혁</cp:lastModifiedBy>
  <cp:revision>37</cp:revision>
  <dcterms:created xsi:type="dcterms:W3CDTF">2019-05-02T12:38:46Z</dcterms:created>
  <dcterms:modified xsi:type="dcterms:W3CDTF">2021-07-29T20:45:54Z</dcterms:modified>
</cp:coreProperties>
</file>